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</p:sldMasterIdLst>
  <p:notesMasterIdLst>
    <p:notesMasterId r:id="rId13"/>
  </p:notesMasterIdLst>
  <p:sldIdLst>
    <p:sldId id="361" r:id="rId4"/>
    <p:sldId id="257" r:id="rId5"/>
    <p:sldId id="262" r:id="rId6"/>
    <p:sldId id="283" r:id="rId7"/>
    <p:sldId id="362" r:id="rId8"/>
    <p:sldId id="363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FC15019-3985-30CB-285F-BAFA8C7A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>
            <a:extLst>
              <a:ext uri="{FF2B5EF4-FFF2-40B4-BE49-F238E27FC236}">
                <a16:creationId xmlns:a16="http://schemas.microsoft.com/office/drawing/2014/main" id="{52D8A5DC-BC45-C09F-3016-3C17FBED7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>
            <a:extLst>
              <a:ext uri="{FF2B5EF4-FFF2-40B4-BE49-F238E27FC236}">
                <a16:creationId xmlns:a16="http://schemas.microsoft.com/office/drawing/2014/main" id="{A64CF2AA-D657-385B-40C1-45FE57CBA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1050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ad1fdc11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5ad1fdc11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3726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0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8" r:id="rId4"/>
    <p:sldLayoutId id="2147483721" r:id="rId5"/>
    <p:sldLayoutId id="214748380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199807" y="976473"/>
            <a:ext cx="6221400" cy="303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12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lang="es" sz="36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36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introducción y primeros pasos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9"/>
          <p:cNvSpPr txBox="1"/>
          <p:nvPr/>
        </p:nvSpPr>
        <p:spPr>
          <a:xfrm>
            <a:off x="473350" y="3705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TypeScript</a:t>
            </a: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¿De qué se trata?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109"/>
          <p:cNvSpPr txBox="1"/>
          <p:nvPr/>
        </p:nvSpPr>
        <p:spPr>
          <a:xfrm>
            <a:off x="321417" y="1234407"/>
            <a:ext cx="321930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Tipado estático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 principal característica de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es el tipado estático. Decimos que un lenguaje es de tipado estático cuando cumple con estas características principales: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Las variables tienen un tipo de dato.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Los valores sólo se pueden asignar a variables del tipo correspondiente.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190EE2-3491-F29C-6E37-A896FBE2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12" y="1234407"/>
            <a:ext cx="4827420" cy="20429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5B8EF2-90F4-742A-6B1C-BCD256B19CF0}"/>
              </a:ext>
            </a:extLst>
          </p:cNvPr>
          <p:cNvSpPr txBox="1"/>
          <p:nvPr/>
        </p:nvSpPr>
        <p:spPr>
          <a:xfrm>
            <a:off x="321417" y="4044155"/>
            <a:ext cx="7117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dirty="0"/>
              <a:t>A partir de estas dos características principales, se derivan algunas otras, como, por ejemplo: Interfaces, Genéricos, Argumentos con tipo,</a:t>
            </a:r>
          </a:p>
          <a:p>
            <a:r>
              <a:rPr lang="es-ES" sz="1350" dirty="0"/>
              <a:t>Tipo de retorno para las funciones, entre otras.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>
          <a:extLst>
            <a:ext uri="{FF2B5EF4-FFF2-40B4-BE49-F238E27FC236}">
              <a16:creationId xmlns:a16="http://schemas.microsoft.com/office/drawing/2014/main" id="{AFAFDA86-B3B8-379F-586E-E18933A2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BAC75E-9E85-3313-5246-9A94577A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2" y="234113"/>
            <a:ext cx="7353937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9"/>
          <p:cNvSpPr txBox="1"/>
          <p:nvPr/>
        </p:nvSpPr>
        <p:spPr>
          <a:xfrm>
            <a:off x="321416" y="1846295"/>
            <a:ext cx="8623203" cy="288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Vite: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Este entorno de desarrollo es una buena forma de comenzar a probar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: simple y rápida. Con una configuración por defecto propicia para nuestra primera aproximación al lenguaje.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s-ES"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Levantando dos terminales CLI, y corriendo en una de ellas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watch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nodemon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./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/app.js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(o el punto de ingreso al proyecto, ya compilado). Previo instalar, por supuesto, </a:t>
            </a:r>
            <a:r>
              <a:rPr lang="es-ES" sz="1350" dirty="0" err="1">
                <a:latin typeface="DM Sans"/>
                <a:ea typeface="DM Sans"/>
                <a:cs typeface="DM Sans"/>
                <a:sym typeface="DM Sans"/>
              </a:rPr>
              <a:t>TypeScript</a:t>
            </a:r>
            <a:r>
              <a:rPr lang="es-ES" sz="1350" dirty="0"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install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–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save-dev</a:t>
            </a:r>
            <a:r>
              <a:rPr lang="es-ES" sz="1350" b="1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ES" sz="1350" b="1" dirty="0" err="1">
                <a:latin typeface="DM Sans"/>
                <a:ea typeface="DM Sans"/>
                <a:cs typeface="DM Sans"/>
                <a:sym typeface="DM Sans"/>
              </a:rPr>
              <a:t>typescrypt</a:t>
            </a:r>
            <a:endParaRPr lang="es-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ts-node-dev</a:t>
            </a:r>
            <a:endParaRPr lang="es-AR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 panose="020B0604020202020204" pitchFamily="34" charset="0"/>
              <a:buChar char="•"/>
            </a:pP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Utilizando la dependencia 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b="1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b="1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que permite correr dos o más scripts del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package.json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. La estrategia aquí es similar a la indicada en el primer ítem, pero gracias a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npm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-run-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all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con el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flag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 –p, puedo ejecutar ambos scripts en la misma terminal. Es necesario previamente correr el script 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tsc</a:t>
            </a:r>
            <a:r>
              <a:rPr lang="es-AR" sz="1350" dirty="0">
                <a:latin typeface="DM Sans"/>
                <a:ea typeface="DM Sans"/>
                <a:cs typeface="DM Sans"/>
                <a:sym typeface="DM Sans"/>
              </a:rPr>
              <a:t>, para que genere el folder ./</a:t>
            </a:r>
            <a:r>
              <a:rPr lang="es-AR" sz="1350" dirty="0" err="1">
                <a:latin typeface="DM Sans"/>
                <a:ea typeface="DM Sans"/>
                <a:cs typeface="DM Sans"/>
                <a:sym typeface="DM Sans"/>
              </a:rPr>
              <a:t>dist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0" name="Picture 6" descr="Vite logo idea by Marcis Bergmanis on Dribbble">
            <a:extLst>
              <a:ext uri="{FF2B5EF4-FFF2-40B4-BE49-F238E27FC236}">
                <a16:creationId xmlns:a16="http://schemas.microsoft.com/office/drawing/2014/main" id="{4E2E331E-5517-7900-ADEA-5F71A31B5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219" y="740154"/>
            <a:ext cx="1866757" cy="13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5" name="Google Shape;485;p109"/>
          <p:cNvSpPr txBox="1"/>
          <p:nvPr/>
        </p:nvSpPr>
        <p:spPr>
          <a:xfrm>
            <a:off x="687518" y="370500"/>
            <a:ext cx="7926931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comienzo a probarlo?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1732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436</Words>
  <Application>Microsoft Office PowerPoint</Application>
  <PresentationFormat>Presentación en pantalla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DM Sans</vt:lpstr>
      <vt:lpstr>Arial</vt:lpstr>
      <vt:lpstr>Anton</vt:lpstr>
      <vt:lpstr>Helvetica Neue Light</vt:lpstr>
      <vt:lpstr>Simple Light</vt:lpstr>
      <vt:lpstr>Coderhouse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49</cp:revision>
  <dcterms:modified xsi:type="dcterms:W3CDTF">2024-07-12T01:24:12Z</dcterms:modified>
</cp:coreProperties>
</file>